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1</c:v>
                </c:pt>
                <c:pt idx="3">
                  <c:v>45</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0.18858989855499964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8.9717000000000269E-2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0.93663199999999946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8.9717000000000269E-2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0.32180600000000048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0.65534300000000023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6.8489089999999999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0.19322017342530007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8.8934000000000069E-2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0.92845599999999973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8.8934000000000069E-2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0.31899599999999939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0.8924190000000003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6.9568649999999996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1.5242870000000002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0.42687099999999933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0.11900900000000014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1.2424320000000009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0.11900900000000014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0.42687099999999845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9.1932000000001679E-2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8.4306649999999994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0.12304400000000015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0.33396399999999993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9.3106999999999829E-2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0.97201999999999966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9.3107000000000717E-2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0.33396399999999993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0.62312399999999979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6.9233789999999997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0.22160200000000074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0.30897699999999961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8.6140000000000327E-2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0.89929300000000012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8.6140000000000327E-2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0.30897699999999872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0.85952300000000115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7.9334030000000002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0.1385279999999991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0.1223390000000002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3.4107000000000554E-2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0.35607300000000031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3.4106999999998777E-2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0.1223390000000002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0.21473300000000073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9.060219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26</c:v>
                </c:pt>
                <c:pt idx="1">
                  <c:v>14</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0.12613500000000011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0.31477900000000014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8.7758000000000003E-2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0.91618099999999991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8.7758000000000003E-2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0.3147789999999997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0.78838700000000017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4.4241440000000001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0.37890800000000002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0.32418000000000013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9.0379999999999683E-2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0.9435450000000003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9.0378999999999543E-2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0.32418100000000027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0.91353099999999987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6.656682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0.40514698525760018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0.14864099999999958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1.5517919999999998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0.14864099999999958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0.53316000000000052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0.72003300000000081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7.6925020000000002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0.96997399999999967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0.37419199999999986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0.1043219999999998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1.089105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0.1043219999999998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0.37419200000000075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0.4771649999999994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7.841666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1.2445980000000003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0.40050199999999947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0.11165700000000012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1.1656830000000005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0.11165700000000012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0.40050199999999947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0.90770300000000059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5.871874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The hospital and ward Q11. Were you offered food that met any dietary needs or requirements you had?</c:v>
                </c:pt>
                <c:pt idx="2">
                  <c:v>The hospital and ward Q12. How would you rate the hospital food?</c:v>
                </c:pt>
                <c:pt idx="3">
                  <c:v>Leaving hospital Q43. Did hospital staff tell you who to contact if you were worried about your condition or treatment after you left hospital?</c:v>
                </c:pt>
                <c:pt idx="4">
                  <c:v>Admission to hospital Q3. How long do you feel you had to wait to get to a bed on a ward after you arrived at the hospital?</c:v>
                </c:pt>
              </c:strCache>
            </c:strRef>
          </c:cat>
          <c:val>
            <c:numRef>
              <c:f>Sheet1!$B$2:$B$6</c:f>
              <c:numCache>
                <c:formatCode>0.0</c:formatCode>
                <c:ptCount val="5"/>
                <c:pt idx="0">
                  <c:v>7.5</c:v>
                </c:pt>
                <c:pt idx="1">
                  <c:v>8.5</c:v>
                </c:pt>
                <c:pt idx="2">
                  <c:v>7.2</c:v>
                </c:pt>
                <c:pt idx="3">
                  <c:v>7.7</c:v>
                </c:pt>
                <c:pt idx="4">
                  <c:v>6.9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The hospital and ward Q11. Were you offered food that met any dietary needs or requirements you had?</c:v>
                </c:pt>
                <c:pt idx="2">
                  <c:v>The hospital and ward Q12. How would you rate the hospital food?</c:v>
                </c:pt>
                <c:pt idx="3">
                  <c:v>Leaving hospital Q43. Did hospital staff tell you who to contact if you were worried about your condition or treatment after you left hospital?</c:v>
                </c:pt>
                <c:pt idx="4">
                  <c:v>Admission to hospital Q3. How long do you feel you had to wait to get to a bed on a ward after you arrived at the hospital?</c:v>
                </c:pt>
              </c:strCache>
            </c:strRef>
          </c:cat>
          <c:val>
            <c:numRef>
              <c:f>Sheet1!$C$2:$C$6</c:f>
              <c:numCache>
                <c:formatCode>0.0</c:formatCode>
                <c:ptCount val="5"/>
                <c:pt idx="0">
                  <c:v>6.7</c:v>
                </c:pt>
                <c:pt idx="1">
                  <c:v>8.3000000000000007</c:v>
                </c:pt>
                <c:pt idx="2">
                  <c:v>7</c:v>
                </c:pt>
                <c:pt idx="3">
                  <c:v>7.6</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Your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0.97257692509141003</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0.12866655719059999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0.12084000000000006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1.2615460000000001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0.12083999999999984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0.43343800000000021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0.87824100000000005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0.97257700000000002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Your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9.0492159317420207</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The hospital and ward Q13. Did you get enough help from staff to eat your meals?</c:v>
                </c:pt>
                <c:pt idx="2">
                  <c:v>The hospital and ward Q15. During your time in hospital, did you get enough to drink?</c:v>
                </c:pt>
                <c:pt idx="3">
                  <c:v>The hospital and ward Q9. Did you get enough help from staff to wash or keep yourself clean?</c:v>
                </c:pt>
                <c:pt idx="4">
                  <c:v>Nurses Q22. In your opinion, were there enough nurses on duty to care for you in hospital?</c:v>
                </c:pt>
              </c:strCache>
            </c:strRef>
          </c:cat>
          <c:val>
            <c:numRef>
              <c:f>Sheet1!$B$2:$B$6</c:f>
              <c:numCache>
                <c:formatCode>0.0</c:formatCode>
                <c:ptCount val="5"/>
                <c:pt idx="0">
                  <c:v>5.2</c:v>
                </c:pt>
                <c:pt idx="1">
                  <c:v>6.8</c:v>
                </c:pt>
                <c:pt idx="2">
                  <c:v>8.9</c:v>
                </c:pt>
                <c:pt idx="3">
                  <c:v>7.6</c:v>
                </c:pt>
                <c:pt idx="4">
                  <c:v>6.9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The hospital and ward Q13. Did you get enough help from staff to eat your meals?</c:v>
                </c:pt>
                <c:pt idx="2">
                  <c:v>The hospital and ward Q15. During your time in hospital, did you get enough to drink?</c:v>
                </c:pt>
                <c:pt idx="3">
                  <c:v>The hospital and ward Q9. Did you get enough help from staff to wash or keep yourself clean?</c:v>
                </c:pt>
                <c:pt idx="4">
                  <c:v>Nurses Q22. In your opinion, were there enough nurses on duty to care for you in hospital?</c:v>
                </c:pt>
              </c:strCache>
            </c:strRef>
          </c:cat>
          <c:val>
            <c:numRef>
              <c:f>Sheet1!$C$2:$C$6</c:f>
              <c:numCache>
                <c:formatCode>0.0</c:formatCode>
                <c:ptCount val="5"/>
                <c:pt idx="0">
                  <c:v>6</c:v>
                </c:pt>
                <c:pt idx="1">
                  <c:v>7.5</c:v>
                </c:pt>
                <c:pt idx="2">
                  <c:v>9.4</c:v>
                </c:pt>
                <c:pt idx="3">
                  <c:v>8.1</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0.26755800000000107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0.21725900000000031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6.0570999999999486E-2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0.63234499999999905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6.0570000000000235E-2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0.21725999999999956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9.50160000000011E-2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9.0492159999999995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Your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7.9559876527345503</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0.27590102827430041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7.9781999999999798E-2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0.83291899999999952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7.9783000000000825E-2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0.28617200000000054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0.47888299999999973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7.9559879999999996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Your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7.1378111157484998</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0.50705844194090055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0.16365099999999977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1.7084899999999994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0.75065000000000026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0.81350100000000047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6.9361649999999999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0.51209265905419965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0.14369100000000046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1.5001130000000007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0.65909499999999888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0.26881900000000059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7.3394570000000003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Your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7.4768947466993998</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95.384600000000006</c:v>
                </c:pt>
                <c:pt idx="1">
                  <c:v>0.68379999999999996</c:v>
                </c:pt>
                <c:pt idx="2">
                  <c:v>0.85470000000000002</c:v>
                </c:pt>
                <c:pt idx="3">
                  <c:v>0.1709</c:v>
                </c:pt>
                <c:pt idx="4">
                  <c:v>0.1709</c:v>
                </c:pt>
                <c:pt idx="5">
                  <c:v>2.7349999999999999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0.15114999999999945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0.43098400000000048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0.12015399999999943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1.2544000000000004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0.55113899999999916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0.56463000000000108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7.5182130000000003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5.2510097101899689E-2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0.18393300000000057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1.9202379999999994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0.8436830000000004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1.6739329999999999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5.1759789999999999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0.16693800000000003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0.28629300000000057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7.9816000000000109E-2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0.83327099999999898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0.36611000000000082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0.56331699999999962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7.9616559999999996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8.8858000000000104E-2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0.28752899999999926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8.0161000000000371E-2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0.83686900000000009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0.36768900000000038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0.44663300000000028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7.6751990000000001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5.1776000000000266E-2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0.50635099999999955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0.14116700000000026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1.4737640000000001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0.64751900000000084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0.95114499999999857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7.478059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7.3645000000000849E-2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0.23685199999999895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6.6031999999999869E-2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0.68936799999999998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6.6033000000000897E-2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0.2368509999999997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0.13694600000000001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8.7676259999999999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0.25372002279209926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0.10496700000000025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1.0958380000000005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0.10496599999999923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0.37650499999999987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0.22688400000000009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7.6217550000000003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0.23682136853580005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9.4342000000000148E-2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0.98491799999999952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9.4342000000001036E-2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0.33839599999999947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0.43781599999999976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8.0873179999999998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22.068999999999999</c:v>
                </c:pt>
                <c:pt idx="1">
                  <c:v>0.68969999999999998</c:v>
                </c:pt>
                <c:pt idx="2">
                  <c:v>72.930999999999997</c:v>
                </c:pt>
                <c:pt idx="3">
                  <c:v>0</c:v>
                </c:pt>
                <c:pt idx="4">
                  <c:v>0.51719999999999999</c:v>
                </c:pt>
                <c:pt idx="5">
                  <c:v>0.1724</c:v>
                </c:pt>
                <c:pt idx="6">
                  <c:v>0.1724</c:v>
                </c:pt>
                <c:pt idx="7">
                  <c:v>1.3793</c:v>
                </c:pt>
                <c:pt idx="8">
                  <c:v>2.069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0.59196099999999952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0.36919799999999992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0.10292999999999974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1.074573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0.10293000000000063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0.36919799999999903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0.41629700000000014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8.4796840000000007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0.36704796031469922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0.11082800000000059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1.1570309999999999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0.1108279999999997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0.39752900000000047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0.71923600000000043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7.1617329999999999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0.35550500992980005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0.14557399999999987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1.519774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0.14557399999999987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0.52216000000000129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0.41840399999999889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6.8248170000000004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0.46011053586259987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0.18140300000000043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1.8938199999999998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0.18140300000000043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0.65067299999999939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0.98050000000000104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5.5604370000000003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0.26033999999999935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0.19992000000000054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5.5735999999999564E-2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0.58187700000000042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5.5735999999999564E-2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0.19992000000000054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1.1194999999998956E-2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8.8871559999999992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0.80069999999999997</c:v>
                </c:pt>
                <c:pt idx="1">
                  <c:v>0.19930000000000003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0.80069999999999997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Your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8.6943950008030999</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0.14832599999999907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0.22982300000000144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6.4072999999998714E-2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0.6689140000000009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6.4073000000000491E-2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0.22982299999999967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0.23703699999999905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8.6463509999999992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1.457000000000086E-2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0.19776099999999985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5.5134000000000682E-2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0.57559199999999855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5.5134000000000682E-2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0.1977600000000006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0.18325699999999934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8.9301320000000004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0.19503323587499999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7.6767000000000252E-2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0.80143099999999912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7.6766000000001E-2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0.2753540000000001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0.14264700000000019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8.5067020000000007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0.17180000000000001</c:v>
                </c:pt>
                <c:pt idx="1">
                  <c:v>49.3127</c:v>
                </c:pt>
                <c:pt idx="2">
                  <c:v>50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Your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8.1415620071789707</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0.15585300000000046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0.27150499999999944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7.5694000000000372E-2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0.79022999999999932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7.5694000000000372E-2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0.27150500000000122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0.20922299999999971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8.5321840000000009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5.4586999999999719E-2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0.24186500000000066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6.7429999999999879E-2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0.70396299999999989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6.7429999999999879E-2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0.24186599999999991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1.0670000000001068E-2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8.7236320000000003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0.12666000000000022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0.28916099999999911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8.0614999999999881E-2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0.84161700000000117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8.0615999999999133E-2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0.28916000000000075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9.7191000000000471E-2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8.4450610000000008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0.48371699999999951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0.34064400000000017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9.4968999999999859E-2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0.99146100000000015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9.4968999999999859E-2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0.34064300000000092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0.79169399999999968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6.8653709999999997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Your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7.81657157415522</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0.45431899999999992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0.27147599999999983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7.5685000000000002E-2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0.79014500000000076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7.5685999999999254E-2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0.27147599999999983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0.27508100000000013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7.8006739999999999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0.21347170072940003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8.5615999999999914E-2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0.89382100000000086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8.5616999999999166E-2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0.30709600000000048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0.64421100000000031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6.9289800000000001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0.14776246760379941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6.052400000000091E-2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0.6318609999999989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6.052400000000091E-2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0.21709199999999917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0.30155900000000102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8.7035239999999998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0.20066499999999987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0.37159599999999937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0.103599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1.081551000000001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0.10359899999999911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0.37159600000000026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0.58470499999999959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7.5549520000000001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0.15802102761539949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0.14304800000000029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1.4934050000000001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0.14304800000000029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0.51309999999999967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1.6068760000000006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5.9293480000000001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4.2735000000000003</c:v>
                </c:pt>
                <c:pt idx="1">
                  <c:v>8.5470000000000006</c:v>
                </c:pt>
                <c:pt idx="2">
                  <c:v>25.470099999999999</c:v>
                </c:pt>
                <c:pt idx="3">
                  <c:v>61.709400000000002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0.11772916872100048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3.9824000000001192E-2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0.41575499999999899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3.9823999999999415E-2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0.14284400000000019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0.14478800000000014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9.2979859999999999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0.2224130000000013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0.20280400000000043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5.6539999999998258E-2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0.5902730000000016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5.6540000000000035E-2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0.20280399999999865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0.21195699999999995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8.5844760000000004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0.26171497606460026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0.91411899999999946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8.755999999999986E-2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0.31407000000000096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0.43811599999999906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7.7326329999999999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Your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8.1304793912305797</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7.7878000000000114E-2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0.22480099999999936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6.2673000000000201E-2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0.65429700000000146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6.2672999999998424E-2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0.22480100000000114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0.1252399999999998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8.8412009999999999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0.59517099999999967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0.23876200000000036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6.6564999999999763E-2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0.69493000000000027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6.6565000000000651E-2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0.23876199999999947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0.47706299999999935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7.6803650000000001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0.12032299999999996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0.2820809999999998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7.8642000000000323E-2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0.82101100000000038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7.8642000000000323E-2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0.2820809999999998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0.53071699999999922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7.869872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Your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7.1491189530969796</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RNZ | Salisbury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RNZ | Salisbury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RNZ | Salisbury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Salisbury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00481468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6385702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060953929"/>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047084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07888250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979537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16940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940050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76329914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4603054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8038193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7821902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1316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96153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1555166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08684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56599169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01319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110485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7170371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09532048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92705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4419542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823153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841162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2328077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17935469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93968726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6362005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0124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73628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709899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9722866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9261740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722394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84776230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9645760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18719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5787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514580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1066303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1245776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83649701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071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33559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93227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409014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3426407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13409327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345410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8204007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68491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2019370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681998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95047030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2303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92805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71269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693947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5679278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40155520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781335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6877773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8541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7760058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43501457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50956162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35357199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83889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69737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4262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956430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062075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00078257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802580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41611415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37260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0115345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09212621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5189645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43018693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425243341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601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9987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91724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51938087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6346172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84529043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1566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803607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80094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193395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1075094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11333265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31779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8117873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820235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9263412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3204796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81331572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11825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23349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93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4215049"/>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7323325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81436950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153284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7853009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80479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4740764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9070610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41714491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33605941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89746508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2257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52004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376617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2230685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3057755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7582973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977781326"/>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80725185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30462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1700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171387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68181202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33132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63138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26163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554763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4412980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50156179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162379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0314080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16242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76751666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64905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22343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964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681968"/>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937330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17813121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95552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019215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32470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6382663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73696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8066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26030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880672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7530100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621846873"/>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17379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7725374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92606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9293889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150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7995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66654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5921794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1159919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4446588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2384735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0063403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0446171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3426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76002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56761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0400388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5897681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3580581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(347)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2820993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6976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813747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8910338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2516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03450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557509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5913306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795713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8943703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25216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8951936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054958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76442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2201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8227943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5662459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4857579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3555317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2795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0634799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3006895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35815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24772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0430931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6196127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9027811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(369)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29189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4787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7187659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1046786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(369)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21465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24590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7201443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9909561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8950983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6561987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83194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2259261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6050379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70341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0989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78838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33408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8546273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9257312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753489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592009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0016899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5990509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(238)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19708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9110464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076599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2501495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0231766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09886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6243136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8801438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99664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5806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5090226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2016511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40896640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896005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7729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8222521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7646275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0854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3667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4418907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9114381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6536259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0142655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11350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2715168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2130688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48589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90479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4868962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3064616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570218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1174059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56143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41993767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282961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99564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4779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7094554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652232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9501632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438322169"/>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30121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0873927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5618994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66800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87059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5397982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9153755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2120882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8074878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11816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9951224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9364968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(490)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40252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1578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9568108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6003737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32917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476775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800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5911005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4901220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36389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33734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548473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5528948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9981681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(469)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9719971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33219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3113582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2591290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92900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4859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5083211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7320597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1542686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9233823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75475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3041735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9096834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(309)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53437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71027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892232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5449850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6135024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(314)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5697563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2239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166658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0682817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12537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4088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21877474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40001240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2844806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(434)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59870299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7006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804364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6015273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54061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05744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6891781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8334276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234332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40532926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0372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6392964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783113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77778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3591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387121784"/>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7475581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6184276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(424)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607469574"/>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62574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7277914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5689540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(422)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57137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04659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5465480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4012107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1535777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4610139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87385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174202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6418055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73960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22728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10654828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4283768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4554148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(308)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93295337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03010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3930715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8239371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01544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8587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2275622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9722362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587111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(498)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7259680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67303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6936057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6793298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96916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45752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2891970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3280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8399895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4150043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SALISBURY DISTRICT HOSPITAL (577)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20402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40640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83941113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07382395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0029514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97749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9925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50771458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7057947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50944540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26891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547373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231511570"/>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96025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06686589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31225191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33895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5077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30978308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18158019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7020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54396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1086849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64425692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82606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73701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11608040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2993139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9270000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88552223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9348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323307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793332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48162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9726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1717275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Q15. During your time in hospital, did you get enough to drink?</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2221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4510289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9577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04668928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71943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420635893"/>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Q36. To what extent did hospital staff take your family or home situation into account when planning for you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66570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99799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253446627"/>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Q25. How much information about your condition or treatment was given to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76322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Salisbury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70263957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Dietary needs or requirements: patients being offered food that met any dietary needs or requirements they had
Quality of food: patients describing the hospital food as good
Contact: patients being given information about who to contact if they were worried about their condition or treatment after leaving hospital
Waiting to get to a bed: patients feeling that they waited the right amount of time to get to a bed on a ward after they arrived at the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85902370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Help with eating: patients being given enough help from staff to eat meals, if needed
Having enough to drink: patients getting enough to drink whilst in hospital
Help to wash and keep clean: patients getting enough help to wash and keep clean
Enough nurses: patients feeling there were enough nurses on duty to care for them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Salisbury NHS Foundation Trust who had attended in late 2021. Responses were received from 585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85323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032828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585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399684429"/>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628303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345917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539899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3945929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18648454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49907295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68573038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17397004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24859097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985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42527473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835487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8909970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64287149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16460</Words>
  <Application>Microsoft Office PowerPoint</Application>
  <PresentationFormat>Widescreen</PresentationFormat>
  <Paragraphs>2293</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Salisbury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